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67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6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31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9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3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3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0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CD1B504-DB16-4538-A3AC-A99165EA151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F2018A5-9F06-41A5-AFC5-BF9A0F003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8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dventureholidays.pgl.co.uk/uk-pgl-men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latin typeface="Comic Neue" panose="02000000000000000000" pitchFamily="2" charset="0"/>
              </a:rPr>
              <a:t>Bawdsey</a:t>
            </a:r>
            <a:r>
              <a:rPr lang="en-GB" dirty="0" smtClean="0">
                <a:latin typeface="Comic Neue" panose="02000000000000000000" pitchFamily="2" charset="0"/>
              </a:rPr>
              <a:t>-</a:t>
            </a:r>
            <a:br>
              <a:rPr lang="en-GB" dirty="0" smtClean="0">
                <a:latin typeface="Comic Neue" panose="02000000000000000000" pitchFamily="2" charset="0"/>
              </a:rPr>
            </a:br>
            <a:r>
              <a:rPr lang="en-GB" dirty="0" smtClean="0">
                <a:latin typeface="Comic Neue" panose="02000000000000000000" pitchFamily="2" charset="0"/>
              </a:rPr>
              <a:t>5.06.24- 7.06.24</a:t>
            </a:r>
            <a:endParaRPr lang="en-GB" dirty="0">
              <a:latin typeface="Comic Neue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5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Neue" panose="02000000000000000000" pitchFamily="2" charset="0"/>
              </a:rPr>
              <a:t>Arrival at school</a:t>
            </a:r>
            <a:endParaRPr lang="en-GB" dirty="0">
              <a:latin typeface="Comic Neu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>
                <a:latin typeface="Comic Neue" panose="02000000000000000000" pitchFamily="2" charset="0"/>
              </a:rPr>
              <a:t>Enter into KS2 hall with all luggage</a:t>
            </a:r>
          </a:p>
          <a:p>
            <a:r>
              <a:rPr lang="en-GB" sz="3600" dirty="0" smtClean="0">
                <a:latin typeface="Comic Neue" panose="02000000000000000000" pitchFamily="2" charset="0"/>
              </a:rPr>
              <a:t>Medicines will be handed over to staff designated (male and female)</a:t>
            </a:r>
          </a:p>
          <a:p>
            <a:r>
              <a:rPr lang="en-GB" sz="3600" dirty="0" smtClean="0">
                <a:latin typeface="Comic Neue" panose="02000000000000000000" pitchFamily="2" charset="0"/>
              </a:rPr>
              <a:t>Children registered in classrooms</a:t>
            </a:r>
          </a:p>
          <a:p>
            <a:r>
              <a:rPr lang="en-GB" sz="3600" dirty="0" smtClean="0">
                <a:latin typeface="Comic Neue" panose="02000000000000000000" pitchFamily="2" charset="0"/>
              </a:rPr>
              <a:t>Leave </a:t>
            </a:r>
            <a:r>
              <a:rPr lang="en-GB" sz="3600" dirty="0" smtClean="0">
                <a:latin typeface="Comic Neue" panose="02000000000000000000" pitchFamily="2" charset="0"/>
              </a:rPr>
              <a:t>9:15am</a:t>
            </a:r>
            <a:endParaRPr lang="en-GB" sz="3600" dirty="0" smtClean="0">
              <a:latin typeface="Comic Neue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68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175" y="938565"/>
            <a:ext cx="7729728" cy="1188720"/>
          </a:xfrm>
        </p:spPr>
        <p:txBody>
          <a:bodyPr/>
          <a:lstStyle/>
          <a:p>
            <a:r>
              <a:rPr lang="en-GB" dirty="0" smtClean="0">
                <a:latin typeface="Comic Neue" panose="02000000000000000000" pitchFamily="2" charset="0"/>
              </a:rPr>
              <a:t>Crazy Golf</a:t>
            </a:r>
            <a:endParaRPr lang="en-GB" dirty="0">
              <a:latin typeface="Comic Neu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8" y="2461313"/>
            <a:ext cx="4607258" cy="34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72" y="2461313"/>
            <a:ext cx="4510478" cy="33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3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mic Neue" panose="02000000000000000000" pitchFamily="2" charset="0"/>
              </a:rPr>
              <a:t>Bawdsey</a:t>
            </a:r>
            <a:endParaRPr lang="en-GB" dirty="0">
              <a:latin typeface="Comic Neu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573" y="5720577"/>
            <a:ext cx="11328283" cy="173805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14" y="3080945"/>
            <a:ext cx="6242152" cy="3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6" y="2321859"/>
            <a:ext cx="5664948" cy="29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3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Neue" panose="02000000000000000000" pitchFamily="2" charset="0"/>
              </a:rPr>
              <a:t>Activities</a:t>
            </a:r>
            <a:endParaRPr lang="en-GB" dirty="0">
              <a:latin typeface="Comic Neu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37" y="2847050"/>
            <a:ext cx="10580914" cy="3353453"/>
          </a:xfrm>
        </p:spPr>
        <p:txBody>
          <a:bodyPr/>
          <a:lstStyle/>
          <a:p>
            <a:r>
              <a:rPr lang="en-GB" dirty="0" smtClean="0">
                <a:latin typeface="Comic Neue" panose="02000000000000000000" pitchFamily="2" charset="0"/>
              </a:rPr>
              <a:t>Climbing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Archery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Raft building- shoes (bin bag)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Giant swing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Jacob’s ladder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Sensory trail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Frisbee golf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Coastal walk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10" y="2255520"/>
            <a:ext cx="4011613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06" y="4077200"/>
            <a:ext cx="430847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6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Neue" panose="02000000000000000000" pitchFamily="2" charset="0"/>
              </a:rPr>
              <a:t>Daily Itinerary</a:t>
            </a:r>
            <a:endParaRPr lang="en-GB" dirty="0">
              <a:latin typeface="Comic Neue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360" y="2386149"/>
            <a:ext cx="7193280" cy="42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771" y="848151"/>
            <a:ext cx="7729728" cy="1188720"/>
          </a:xfrm>
        </p:spPr>
        <p:txBody>
          <a:bodyPr/>
          <a:lstStyle/>
          <a:p>
            <a:r>
              <a:rPr lang="en-GB" dirty="0" smtClean="0">
                <a:latin typeface="Comic Neue" panose="02000000000000000000" pitchFamily="2" charset="0"/>
              </a:rPr>
              <a:t>Food</a:t>
            </a:r>
            <a:endParaRPr lang="en-GB" dirty="0">
              <a:latin typeface="Comic Neu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94" y="4879220"/>
            <a:ext cx="19133347" cy="374310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UK PGL Menu - PGL Adventure </a:t>
            </a:r>
            <a:r>
              <a:rPr lang="en-GB" dirty="0" smtClean="0">
                <a:hlinkClick r:id="rId2"/>
              </a:rPr>
              <a:t>Holidays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Comic Neue" panose="02000000000000000000" pitchFamily="2" charset="0"/>
              </a:rPr>
              <a:t>Last meal- lunch on Friday</a:t>
            </a:r>
          </a:p>
          <a:p>
            <a:pPr marL="0" indent="0">
              <a:buNone/>
            </a:pPr>
            <a:r>
              <a:rPr lang="en-GB" dirty="0" smtClean="0">
                <a:latin typeface="Comic Neue" panose="02000000000000000000" pitchFamily="2" charset="0"/>
              </a:rPr>
              <a:t>Arrival home estimated: 3:00pm </a:t>
            </a:r>
            <a:endParaRPr lang="en-GB" dirty="0">
              <a:latin typeface="Comic Neue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744" y="2234483"/>
            <a:ext cx="4716511" cy="26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4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Neue" panose="02000000000000000000" pitchFamily="2" charset="0"/>
              </a:rPr>
              <a:t>Reminders</a:t>
            </a:r>
            <a:endParaRPr lang="en-GB" dirty="0">
              <a:latin typeface="Comic Neu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1471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Neue" panose="02000000000000000000" pitchFamily="2" charset="0"/>
              </a:rPr>
              <a:t>Appropriate clothing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Maximum £5.00 spending money for shop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Labelled water bottle with school name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No electronics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No phones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No spray deodorants</a:t>
            </a:r>
          </a:p>
          <a:p>
            <a:r>
              <a:rPr lang="en-GB" dirty="0" err="1" smtClean="0">
                <a:latin typeface="Comic Neue" panose="02000000000000000000" pitchFamily="2" charset="0"/>
              </a:rPr>
              <a:t>Suncream</a:t>
            </a:r>
            <a:endParaRPr lang="en-GB" dirty="0" smtClean="0">
              <a:latin typeface="Comic Neue" panose="02000000000000000000" pitchFamily="2" charset="0"/>
            </a:endParaRPr>
          </a:p>
          <a:p>
            <a:r>
              <a:rPr lang="en-GB" dirty="0" smtClean="0">
                <a:latin typeface="Comic Neue" panose="02000000000000000000" pitchFamily="2" charset="0"/>
              </a:rPr>
              <a:t>Bags for dirty washing/ wet footwear</a:t>
            </a:r>
          </a:p>
          <a:p>
            <a:r>
              <a:rPr lang="en-GB" dirty="0" smtClean="0">
                <a:latin typeface="Comic Neue" panose="02000000000000000000" pitchFamily="2" charset="0"/>
              </a:rPr>
              <a:t>Bedding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5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57</TotalTime>
  <Words>105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Neue</vt:lpstr>
      <vt:lpstr>Gill Sans MT</vt:lpstr>
      <vt:lpstr>Parcel</vt:lpstr>
      <vt:lpstr>Bawdsey- 5.06.24- 7.06.24</vt:lpstr>
      <vt:lpstr>Arrival at school</vt:lpstr>
      <vt:lpstr>Crazy Golf</vt:lpstr>
      <vt:lpstr>Bawdsey</vt:lpstr>
      <vt:lpstr>Activities</vt:lpstr>
      <vt:lpstr>Daily Itinerary</vt:lpstr>
      <vt:lpstr>Food</vt:lpstr>
      <vt:lpstr>Reminders</vt:lpstr>
    </vt:vector>
  </TitlesOfParts>
  <Company>Highwoods Community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Bawdsey 2024</dc:title>
  <dc:creator>Miss.McLewin</dc:creator>
  <cp:lastModifiedBy>Miss.McLewin</cp:lastModifiedBy>
  <cp:revision>7</cp:revision>
  <dcterms:created xsi:type="dcterms:W3CDTF">2024-04-29T07:54:50Z</dcterms:created>
  <dcterms:modified xsi:type="dcterms:W3CDTF">2024-04-30T13:51:14Z</dcterms:modified>
</cp:coreProperties>
</file>